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11/27/2022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11/27/2022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-62123" y="-78471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GAMA 2021</a:t>
            </a: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 SECRETARY </a:t>
            </a:r>
            <a:r>
              <a:rPr lang="en-US" sz="2800" dirty="0" err="1">
                <a:solidFill>
                  <a:schemeClr val="tx1"/>
                </a:solidFill>
              </a:rPr>
              <a:t>rEPORT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A1115E3C-9B0E-4EBF-8767-088F4EF5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124" y="-78471"/>
            <a:ext cx="12191979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524" y="2380915"/>
            <a:ext cx="8743025" cy="4244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Membership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AA42-4F62-4818-B829-A568CCA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151572"/>
            <a:ext cx="10058400" cy="2801171"/>
          </a:xfrm>
        </p:spPr>
        <p:txBody>
          <a:bodyPr>
            <a:normAutofit/>
          </a:bodyPr>
          <a:lstStyle/>
          <a:p>
            <a:r>
              <a:rPr lang="en-US" sz="2400" b="1" dirty="0"/>
              <a:t>2020 General body agreed that all the 2020 members will automatically be members for the year 2021.</a:t>
            </a:r>
          </a:p>
          <a:p>
            <a:r>
              <a:rPr lang="en-US" sz="2400" b="1" dirty="0"/>
              <a:t>We also got few new memberships this year. </a:t>
            </a:r>
          </a:p>
          <a:p>
            <a:endParaRPr lang="en-US" sz="2400" b="1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9FA1B-0A62-4355-B3E0-843595F83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6" y="434440"/>
            <a:ext cx="11390050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524" y="2380915"/>
            <a:ext cx="8743025" cy="4244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Sponsorship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AA42-4F62-4818-B829-A568CCA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151572"/>
            <a:ext cx="10058400" cy="2801171"/>
          </a:xfrm>
        </p:spPr>
        <p:txBody>
          <a:bodyPr>
            <a:normAutofit/>
          </a:bodyPr>
          <a:lstStyle/>
          <a:p>
            <a:r>
              <a:rPr lang="en-US" sz="2400" b="1" dirty="0"/>
              <a:t>We were able to get new sponsors for GAMA this year despite COVID situation.</a:t>
            </a:r>
          </a:p>
          <a:p>
            <a:r>
              <a:rPr lang="en-US" sz="2400" b="1" dirty="0"/>
              <a:t>We ran very successful sponsorship drive this year.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9FA1B-0A62-4355-B3E0-843595F83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6" y="434440"/>
            <a:ext cx="11390050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31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524" y="2380915"/>
            <a:ext cx="8743025" cy="4244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Onam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AA42-4F62-4818-B829-A568CCA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151572"/>
            <a:ext cx="10058400" cy="2801171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Onam – August 14th at </a:t>
            </a:r>
            <a:r>
              <a:rPr lang="en-US" sz="2800" dirty="0" err="1"/>
              <a:t>Berkmar</a:t>
            </a:r>
            <a:r>
              <a:rPr lang="en-US" sz="2800" dirty="0"/>
              <a:t> High School</a:t>
            </a:r>
          </a:p>
          <a:p>
            <a:r>
              <a:rPr lang="en-US" sz="2800" b="1" dirty="0"/>
              <a:t>Grand procession, sumptuous </a:t>
            </a:r>
            <a:r>
              <a:rPr lang="en-US" sz="2800" b="1" dirty="0" err="1"/>
              <a:t>sadhya</a:t>
            </a:r>
            <a:r>
              <a:rPr lang="en-US" sz="2800" b="1" dirty="0"/>
              <a:t>.</a:t>
            </a:r>
          </a:p>
          <a:p>
            <a:r>
              <a:rPr lang="en-US" sz="2800" b="1" dirty="0"/>
              <a:t>We brought Team NRI, </a:t>
            </a:r>
            <a:r>
              <a:rPr lang="en-US" sz="32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one and only Rocking Musical Band of America for it's first time LIVE performance in Atlanta.</a:t>
            </a:r>
            <a:endParaRPr lang="en-US" sz="2800" b="1" dirty="0"/>
          </a:p>
          <a:p>
            <a:r>
              <a:rPr lang="en-US" sz="2400" b="1" dirty="0"/>
              <a:t>More than 15 talented musicians performed on the GAMA stage.</a:t>
            </a:r>
          </a:p>
          <a:p>
            <a:endParaRPr lang="en-US" sz="2400" b="1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9FA1B-0A62-4355-B3E0-843595F83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6" y="434440"/>
            <a:ext cx="11390050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273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524" y="2380915"/>
            <a:ext cx="8743025" cy="4244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Christmas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AA42-4F62-4818-B829-A568CCA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151572"/>
            <a:ext cx="10058400" cy="2801171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/>
              <a:t>Dec 11</a:t>
            </a:r>
            <a:r>
              <a:rPr lang="en-US" sz="2000" b="1" baseline="30000" dirty="0"/>
              <a:t>th</a:t>
            </a:r>
            <a:r>
              <a:rPr lang="en-US" sz="2000" b="1" dirty="0"/>
              <a:t> on FB LIVE</a:t>
            </a:r>
          </a:p>
          <a:p>
            <a:r>
              <a:rPr lang="en-US" sz="2000" b="1" dirty="0"/>
              <a:t>Musical program by the blessed singers in America which is LIVE casted on Facebook.</a:t>
            </a:r>
          </a:p>
          <a:p>
            <a:r>
              <a:rPr lang="en-US" sz="2000" b="1" dirty="0"/>
              <a:t>Singers: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 err="1"/>
              <a:t>Sabarinath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 err="1"/>
              <a:t>Siji</a:t>
            </a:r>
            <a:r>
              <a:rPr lang="en-US" sz="2000" b="1" dirty="0"/>
              <a:t> Anand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/>
              <a:t>Jyotsna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/>
              <a:t>Manoj </a:t>
            </a:r>
            <a:r>
              <a:rPr lang="en-US" sz="2000" b="1" dirty="0" err="1"/>
              <a:t>Rajappan</a:t>
            </a: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>
              <a:buFont typeface="Wingdings" panose="05000000000000000000" pitchFamily="2" charset="2"/>
              <a:buChar char="q"/>
            </a:pPr>
            <a:endParaRPr lang="en-US" sz="2800" b="1" dirty="0"/>
          </a:p>
          <a:p>
            <a:endParaRPr lang="en-US" sz="2400" b="1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9FA1B-0A62-4355-B3E0-843595F83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6" y="434440"/>
            <a:ext cx="11390050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52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524" y="2380915"/>
            <a:ext cx="8743025" cy="424429"/>
          </a:xfrm>
        </p:spPr>
        <p:txBody>
          <a:bodyPr>
            <a:normAutofit fontScale="90000"/>
          </a:bodyPr>
          <a:lstStyle/>
          <a:p>
            <a:pPr algn="ctr"/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AA42-4F62-4818-B829-A568CCA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151572"/>
            <a:ext cx="10058400" cy="28011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THANK YOU!!!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b="1" dirty="0"/>
          </a:p>
          <a:p>
            <a:endParaRPr lang="en-US" sz="2400" b="1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9FA1B-0A62-4355-B3E0-843595F83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6" y="434440"/>
            <a:ext cx="11390050" cy="16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17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384</TotalTime>
  <Words>140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Century Gothic</vt:lpstr>
      <vt:lpstr>Garamond</vt:lpstr>
      <vt:lpstr>Segoe UI Historic</vt:lpstr>
      <vt:lpstr>Wingdings</vt:lpstr>
      <vt:lpstr>SavonVTI</vt:lpstr>
      <vt:lpstr>GAMA 2021   SECRETARY rEPORT</vt:lpstr>
      <vt:lpstr>Membership</vt:lpstr>
      <vt:lpstr>Sponsorship</vt:lpstr>
      <vt:lpstr>Onam</vt:lpstr>
      <vt:lpstr>Christmas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GAMA 2020 Highlights</dc:title>
  <dc:creator>Alexander, Deepak</dc:creator>
  <cp:lastModifiedBy>Alexander, Deepak</cp:lastModifiedBy>
  <cp:revision>8</cp:revision>
  <dcterms:created xsi:type="dcterms:W3CDTF">2020-12-19T20:11:10Z</dcterms:created>
  <dcterms:modified xsi:type="dcterms:W3CDTF">2022-11-28T02:30:07Z</dcterms:modified>
</cp:coreProperties>
</file>